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81C47-7149-47B2-BE6A-D12B9E7531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FFF0D1-F325-4178-A7C6-CDE9A8140E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CACEA-F93D-4114-88C2-5FB6C2459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91C0E-1C04-43A7-B018-A0191A38330A}" type="datetimeFigureOut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81132-F8E4-4E92-B8FD-0417C4726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ED17-4B94-4B09-90F4-13818FB1B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DC515-608F-47AC-AF8A-A05DD560CD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9629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408D3-D5B4-4355-ABC0-0867650F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99B12D-B96B-4138-89D9-B05949D1D5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BE2A0B-B99B-4C2C-8F78-3253121E3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91C0E-1C04-43A7-B018-A0191A38330A}" type="datetimeFigureOut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06A11-441A-41BA-B133-7AB8A86A1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6098E-9B08-4843-A1C1-DAC6199ED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DC515-608F-47AC-AF8A-A05DD560CD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5122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FD81B0-F674-410F-AC0C-38993FA19D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5F6463-2553-49ED-86E6-7ED9C94746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F2996-FAFE-4037-921E-3EACB54B9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91C0E-1C04-43A7-B018-A0191A38330A}" type="datetimeFigureOut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E824A-343F-4DF5-AF25-ABB00F04C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96A73-E371-4E1B-83C6-20DF7BF51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DC515-608F-47AC-AF8A-A05DD560CD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751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3601A-6FE7-46CC-8952-A3F0F5E26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04BCD-D6E2-4EB8-9EF5-3707A7591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1905E-EFF2-4B53-B28D-63B372410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91C0E-1C04-43A7-B018-A0191A38330A}" type="datetimeFigureOut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7E156-8DB3-4BDA-8CD0-0340D49C8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DDF03-E866-44E2-9AB3-860734754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DC515-608F-47AC-AF8A-A05DD560CD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7927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BB0A0-94CC-48E8-AFC7-6DAC6812C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F2B74A-87C2-49FD-B4A7-548C33549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5336E-8621-4B68-94A7-E5DF008A7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91C0E-1C04-43A7-B018-A0191A38330A}" type="datetimeFigureOut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A7123-7717-4656-B215-D6241DF8B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D821E5-8C1C-47ED-A055-C7AA2E300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DC515-608F-47AC-AF8A-A05DD560CD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8321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06959-92F1-4DFE-A3D9-F503B0EC1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0A0B1-A97A-4A02-812E-757FB4C91C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891BFD-3D9E-48F9-AF74-34CDB3710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C3A36A-5985-4FB4-8F13-6F5E8A769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91C0E-1C04-43A7-B018-A0191A38330A}" type="datetimeFigureOut">
              <a:rPr lang="en-IN" smtClean="0"/>
              <a:t>05-10-2023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8940A5-25A4-4A16-8AA3-F21B043E8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C0521B-C8C7-4CF0-8D92-5378F806E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DC515-608F-47AC-AF8A-A05DD560CD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5995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E288-EF07-428A-9412-CF0F4C5BB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21546-D89A-4990-8E94-06409BABA3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1F634E-56B8-4A36-BAE1-2216CB5968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351C10-F377-412A-9604-047A460E42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AF5707-194F-4B07-B9C6-707E8D0A8E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F89393-2F45-4125-B4E1-73A370EC9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91C0E-1C04-43A7-B018-A0191A38330A}" type="datetimeFigureOut">
              <a:rPr lang="en-IN" smtClean="0"/>
              <a:t>05-10-2023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99036E-DB4D-4ABC-90E5-8437B8133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D0A9D1-AF1B-410A-A0DE-96E507A21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DC515-608F-47AC-AF8A-A05DD560CD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0312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C0B12-3CF0-4B79-BBEE-A033ED39E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9DB259-0BAA-45F0-B71D-7775FD594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91C0E-1C04-43A7-B018-A0191A38330A}" type="datetimeFigureOut">
              <a:rPr lang="en-IN" smtClean="0"/>
              <a:t>05-10-2023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05EE04-0482-4E49-B37F-33CC6F639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43CB96-06B5-400A-BEA3-82C2110B3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DC515-608F-47AC-AF8A-A05DD560CD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232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777E9E-69C7-4312-A87B-6C88A3A40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91C0E-1C04-43A7-B018-A0191A38330A}" type="datetimeFigureOut">
              <a:rPr lang="en-IN" smtClean="0"/>
              <a:t>05-10-2023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285440-EE70-4EDF-9675-D159E886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3DA813-ABF1-4164-ABB0-769B24969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DC515-608F-47AC-AF8A-A05DD560CD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9031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224AC-454F-480D-9969-7220291CC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84D53-971D-42EA-A190-5A423AEEE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9E2E6D-2228-4EB8-8A50-FD5230674C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8103FB-56B9-49F2-BCC2-2F565624C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91C0E-1C04-43A7-B018-A0191A38330A}" type="datetimeFigureOut">
              <a:rPr lang="en-IN" smtClean="0"/>
              <a:t>05-10-2023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1FB8A-4B9F-439F-A5AD-69EEF9131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D015E2-43BF-4EE3-A3C9-540D18DDB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DC515-608F-47AC-AF8A-A05DD560CD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376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7B7CA-C6B4-4529-9949-5B027A96D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A6C574-D5B1-41BD-98D4-CF669D777E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638694-9BEF-4FE4-ACF8-BC4254712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0C77E6-06C8-449F-857E-87CC1FF7D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91C0E-1C04-43A7-B018-A0191A38330A}" type="datetimeFigureOut">
              <a:rPr lang="en-IN" smtClean="0"/>
              <a:t>05-10-2023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B0E55F-76BF-4730-AAA1-0D2D28230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A481EE-E8BF-444A-B772-03F671E69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DC515-608F-47AC-AF8A-A05DD560CD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0977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AB8B3F-7265-4109-B49F-441581261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5036D0-4790-4AA4-8626-4BC9CE086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6F08E-0FA8-4122-A321-CA57CBEAFE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91C0E-1C04-43A7-B018-A0191A38330A}" type="datetimeFigureOut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DC8AF-C328-4E20-A86C-6FA43CBFE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61C14-9139-4F0B-A9D8-7F3C962A52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DDC515-608F-47AC-AF8A-A05DD560CD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7743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7462B-5584-4AD6-AF1F-A5049EED6D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Implement Crud by Using JPA Within a Restful Service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989DC3-6415-40D4-B3CF-9C4A3A1A17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8799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7C167-FEF9-4A96-9083-D55D7115D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91777-FF32-4744-83DF-B8C878059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57C95B-F340-4EF0-A0BE-77E693B5B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90" y="385890"/>
            <a:ext cx="11072820" cy="61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295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7C167-FEF9-4A96-9083-D55D7115D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91777-FF32-4744-83DF-B8C878059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D01F8B-0CCC-49A4-A39F-6CDB38D76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175" y="563631"/>
            <a:ext cx="10493649" cy="573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043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7C167-FEF9-4A96-9083-D55D7115D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91777-FF32-4744-83DF-B8C878059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E7628B-29E8-4056-9162-AD701B915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31" y="385890"/>
            <a:ext cx="10821338" cy="61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18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7C167-FEF9-4A96-9083-D55D7115D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91777-FF32-4744-83DF-B8C878059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E55227-5E59-4D95-9C0D-D7785F485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52" y="365126"/>
            <a:ext cx="11027096" cy="594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25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7C167-FEF9-4A96-9083-D55D7115D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91777-FF32-4744-83DF-B8C878059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2FCC2C-E898-44D7-AD08-FBEFD771C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4"/>
            <a:ext cx="10515600" cy="565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99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7C167-FEF9-4A96-9083-D55D7115D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91777-FF32-4744-83DF-B8C878059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5B59BE-CC28-4791-86D0-1AD62C582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52" y="319770"/>
            <a:ext cx="11027096" cy="621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78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7C167-FEF9-4A96-9083-D55D7115D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91777-FF32-4744-83DF-B8C878059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5DED86-3298-4A83-B76B-A759CD9F3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52" y="342632"/>
            <a:ext cx="11027096" cy="617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289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7C167-FEF9-4A96-9083-D55D7115D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91777-FF32-4744-83DF-B8C878059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60E12F-EC05-4258-B624-FD588E9F4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45" y="468373"/>
            <a:ext cx="11179509" cy="592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6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7C167-FEF9-4A96-9083-D55D7115D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91777-FF32-4744-83DF-B8C878059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774CF8-911E-45A9-B067-01F113B7D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07" y="510287"/>
            <a:ext cx="11133785" cy="583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47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7C167-FEF9-4A96-9083-D55D7115D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91777-FF32-4744-83DF-B8C878059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8AAF99-12BE-42BB-860F-918488B5E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48" y="315960"/>
            <a:ext cx="10882303" cy="62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558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7C167-FEF9-4A96-9083-D55D7115D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91777-FF32-4744-83DF-B8C878059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A6B8A-D737-408E-9EA5-772B3F874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97" y="449322"/>
            <a:ext cx="11141405" cy="595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5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7C167-FEF9-4A96-9083-D55D7115D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91777-FF32-4744-83DF-B8C878059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0896DC-8814-4687-BEA2-6789B4D9C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61" y="410097"/>
            <a:ext cx="10577477" cy="607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630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8F1B9-AB30-4C04-BA15-B07DA0D52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4ED73-E7BE-45E0-A23C-626A6EC29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60397-6559-4E2B-8235-0F19757C2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278" y="620786"/>
            <a:ext cx="10417443" cy="561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15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E3B3F-AECE-461D-9C9A-EA845B594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133CF-DF99-4D82-93EC-E87F9438B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92164D-A95B-4805-8734-57A1636B4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31" y="453132"/>
            <a:ext cx="10821338" cy="595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12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E3B3F-AECE-461D-9C9A-EA845B594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133CF-DF99-4D82-93EC-E87F9438B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6238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E3B3F-AECE-461D-9C9A-EA845B594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133CF-DF99-4D82-93EC-E87F9438B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3087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E3B3F-AECE-461D-9C9A-EA845B594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133CF-DF99-4D82-93EC-E87F9438B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807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E3B3F-AECE-461D-9C9A-EA845B594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133CF-DF99-4D82-93EC-E87F9438B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4718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7C167-FEF9-4A96-9083-D55D7115D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91777-FF32-4744-83DF-B8C878059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4EF8CD-601C-4931-8848-927A9FBCA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56" y="750338"/>
            <a:ext cx="11392887" cy="535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542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7C167-FEF9-4A96-9083-D55D7115D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91777-FF32-4744-83DF-B8C878059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B5EA5D-A6E8-467A-AF12-5EDB87ECF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48" y="365126"/>
            <a:ext cx="10882303" cy="550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03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7C167-FEF9-4A96-9083-D55D7115D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91777-FF32-4744-83DF-B8C878059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6FAC55-6F45-4CB3-AFC9-09C49EF9C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79" y="415029"/>
            <a:ext cx="10859441" cy="602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30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7C167-FEF9-4A96-9083-D55D7115D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91777-FF32-4744-83DF-B8C878059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597CFA-8787-4A9E-867F-8B06036B0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65" y="365125"/>
            <a:ext cx="10722269" cy="544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07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7C167-FEF9-4A96-9083-D55D7115D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91777-FF32-4744-83DF-B8C878059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2666A-C0B7-4A9E-80E5-7BDBDD281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68" y="373115"/>
            <a:ext cx="10646063" cy="611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85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7C167-FEF9-4A96-9083-D55D7115D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91777-FF32-4744-83DF-B8C878059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AC4C91-4154-498F-AE48-B01DA3014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72" y="365126"/>
            <a:ext cx="10790855" cy="589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26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7C167-FEF9-4A96-9083-D55D7115D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91777-FF32-4744-83DF-B8C878059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2B528D-8129-4D1C-86A9-3C7F32370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192" y="773200"/>
            <a:ext cx="10333615" cy="53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68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979</TotalTime>
  <Words>9</Words>
  <Application>Microsoft Office PowerPoint</Application>
  <PresentationFormat>Widescreen</PresentationFormat>
  <Paragraphs>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Implement Crud by Using JPA Within a Restful Service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 Crud by Using JPA Within a Restful Service</dc:title>
  <dc:creator>Rohit Kumar - GPS</dc:creator>
  <cp:lastModifiedBy>Rohit Kumar - GPS</cp:lastModifiedBy>
  <cp:revision>24</cp:revision>
  <dcterms:created xsi:type="dcterms:W3CDTF">2023-10-03T11:19:28Z</dcterms:created>
  <dcterms:modified xsi:type="dcterms:W3CDTF">2023-10-05T14:07:37Z</dcterms:modified>
</cp:coreProperties>
</file>